
<file path=[Content_Types].xml><?xml version="1.0" encoding="utf-8"?>
<Types xmlns="http://schemas.openxmlformats.org/package/2006/content-types">
  <Default Extension="jpeg" ContentType="image/jpeg"/>
  <Default Extension="jpg" ContentType="image/pn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3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102" y="7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17E5113-3FB4-4894-B075-92906B8C2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EF40B903-9197-42E3-B258-3D8943F16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44FEA8-82E1-49A5-9709-6A9EDE183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E8D29D-ACFF-432F-93B2-D68A28C5F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2F5D099-9FEC-4DF8-83ED-732D432F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27338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9ED5682-9727-4548-923A-CCBAA5149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2C23BFE-13AB-4AE3-9B19-4CBF8DE6A6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D0AF25-4CA0-401F-AC3C-6D85858DCB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673579F-196E-4FE0-BF74-24DA387D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EA83D8B-2D11-414B-BDA2-6FAB83065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BDC5328-4ACF-4657-8136-5E9DC4CE5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9950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B47E248-52A9-4138-83B4-6DC01AB98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EF40DD4-B139-4DA3-B1BF-240DBDB08F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20660A7-0C91-4B34-A4FC-294C409F5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8E111-22FC-4FFC-AB27-C190EDF39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6A67976-D101-44B6-969B-9606DA571D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43916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FAC763F-CEAC-4501-BA8C-846E2EEE10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2B5646C-D3FD-4161-A958-28A537379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4C0ADF-C3AE-40B6-A12B-3999280ED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DA38A86-01F8-4293-935C-48BA3E83B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AE0E39A-DAF1-4B8D-B769-66E94171E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960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0350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CB786D-4829-4D85-8DED-087E158C1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58FC0CB-86DA-419F-A6C4-F26B5C03E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8A7E1C-F8A1-4E78-8862-6A4007BC7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032DA0-A66F-4DE7-B82B-E10749E0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CA27CBF-714F-4F0B-9272-A197421A5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1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9FD53E-3AB9-4472-BFF8-E67C3486F0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487219-5574-4816-8FB7-7368481F5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81150B-14FA-48AB-BA5A-53E65AEEE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BA88D71-7B2C-4D79-A94D-1ED8FC11F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7872C4B-941B-4356-81D5-18B3F64F3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2060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CF27E54-40DE-4393-8081-F4504DBB8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6CF65A8-2F64-4D9F-A267-B8D6023459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0B61B8A-E576-4635-97D9-8C1D912276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58200F09-B0D5-467D-A142-4D3DE882A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991807B-EA80-42E4-AAD8-90C8F79C4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A286C8-52CA-4AAD-B6E9-F3D4D953A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6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5FADDEF-708D-4845-80E1-F3BB100A8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C64BA08-7560-45DE-9EF3-9275AE6081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7549E14-2F4A-4BCF-8845-BEC8D9B24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B9D372C-000F-415D-906E-658017346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FDC42DAB-3F2D-4DD9-85EA-14076D8479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38AE081C-65A5-43D5-8C4B-DFEE751D48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D5846F6-0D6D-4A89-9772-47E5AF0A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BE0029B-3A57-4CFE-805B-754D3608C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9918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4A46BC-6B31-477F-9EE7-C15B43CE8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FD91291-28E3-4DA8-879C-54FCDA884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1E375BD-9599-4EFB-B99D-C9C0D66E9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523A956-0506-416D-9CAD-6C12B2832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5799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2270A35-7242-4B7C-8750-C9D966D02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255EE7B-531B-4976-8BE0-3EC83BC6C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D9731B8-1481-4DA7-A951-3A6D92673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3358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18B74FD-8584-4F1D-8F7E-96551045C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865EAE-3846-47DC-A609-386B66B4C8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627FEB0-C95D-4B28-938D-2A3A65FD5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16AC6AB-C923-4CF0-919A-5842E484D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A6EC51A6-C2E5-4AA1-BDF3-956475CAF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0B98D12-5D85-4667-BE0E-40E68667C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2003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15745AD-0166-44A5-BF66-91551DEE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D2796F4-E26D-44C9-87ED-47A5B2A3B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82F8A3F-6796-4158-85BA-A0856F8C14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2194C-DA08-4C62-BF68-DF00DF8D84C2}" type="datetimeFigureOut">
              <a:rPr lang="zh-CN" altLang="en-US" smtClean="0"/>
              <a:t>2025/11/6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7931D4-7026-4219-AA6F-2B6BBBA06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B49897-EF53-4E6E-9627-A62E03FD7D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8FEE74-1D11-4C71-B2AD-715B601E0B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6839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FED9AD7F-F19A-43E5-B8C2-461B04A46FBA}"/>
              </a:ext>
            </a:extLst>
          </p:cNvPr>
          <p:cNvSpPr txBox="1"/>
          <p:nvPr/>
        </p:nvSpPr>
        <p:spPr>
          <a:xfrm>
            <a:off x="5242240" y="3105834"/>
            <a:ext cx="17075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Toolbar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727177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0460804D-009A-43F1-A77D-8DF982A22C93}"/>
              </a:ext>
            </a:extLst>
          </p:cNvPr>
          <p:cNvSpPr txBox="1"/>
          <p:nvPr/>
        </p:nvSpPr>
        <p:spPr>
          <a:xfrm>
            <a:off x="5542002" y="3105834"/>
            <a:ext cx="11079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/>
              <a:t>历史</a:t>
            </a:r>
          </a:p>
        </p:txBody>
      </p:sp>
    </p:spTree>
    <p:extLst>
      <p:ext uri="{BB962C8B-B14F-4D97-AF65-F5344CB8AC3E}">
        <p14:creationId xmlns:p14="http://schemas.microsoft.com/office/powerpoint/2010/main" val="148711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EC33F73-9167-4B55-A019-02CF996CE0CC}"/>
              </a:ext>
            </a:extLst>
          </p:cNvPr>
          <p:cNvSpPr txBox="1"/>
          <p:nvPr/>
        </p:nvSpPr>
        <p:spPr>
          <a:xfrm>
            <a:off x="5633373" y="3244334"/>
            <a:ext cx="9252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/>
              <a:t>Appbar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67198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EC33F73-9167-4B55-A019-02CF996CE0CC}"/>
              </a:ext>
            </a:extLst>
          </p:cNvPr>
          <p:cNvSpPr txBox="1"/>
          <p:nvPr/>
        </p:nvSpPr>
        <p:spPr>
          <a:xfrm>
            <a:off x="5490706" y="32531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Action bar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1436635-DFF4-45C9-B423-14273C713975}"/>
              </a:ext>
            </a:extLst>
          </p:cNvPr>
          <p:cNvSpPr txBox="1"/>
          <p:nvPr/>
        </p:nvSpPr>
        <p:spPr>
          <a:xfrm>
            <a:off x="5602114" y="2883768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App bar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82886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AEC33F73-9167-4B55-A019-02CF996CE0CC}"/>
              </a:ext>
            </a:extLst>
          </p:cNvPr>
          <p:cNvSpPr txBox="1"/>
          <p:nvPr/>
        </p:nvSpPr>
        <p:spPr>
          <a:xfrm>
            <a:off x="5490706" y="2866238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Action bar</a:t>
            </a:r>
            <a:endParaRPr lang="zh-CN" altLang="en-US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51436635-DFF4-45C9-B423-14273C713975}"/>
              </a:ext>
            </a:extLst>
          </p:cNvPr>
          <p:cNvSpPr txBox="1"/>
          <p:nvPr/>
        </p:nvSpPr>
        <p:spPr>
          <a:xfrm>
            <a:off x="5602114" y="2496906"/>
            <a:ext cx="9877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App bar</a:t>
            </a:r>
            <a:endParaRPr lang="zh-CN" altLang="en-US" dirty="0"/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F57F7AF-FDB5-4D3B-8842-DA9FD80DEE3F}"/>
              </a:ext>
            </a:extLst>
          </p:cNvPr>
          <p:cNvSpPr txBox="1"/>
          <p:nvPr/>
        </p:nvSpPr>
        <p:spPr>
          <a:xfrm>
            <a:off x="5578070" y="323557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Tool bar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03965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61107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496FD5D-AF3E-46CA-BDBA-6E46EE926F47}"/>
              </a:ext>
            </a:extLst>
          </p:cNvPr>
          <p:cNvSpPr txBox="1"/>
          <p:nvPr/>
        </p:nvSpPr>
        <p:spPr>
          <a:xfrm>
            <a:off x="4979348" y="3105834"/>
            <a:ext cx="22333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Action bar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406414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17B35C5-F83B-4220-BA47-221E9C909B09}"/>
              </a:ext>
            </a:extLst>
          </p:cNvPr>
          <p:cNvSpPr txBox="1"/>
          <p:nvPr/>
        </p:nvSpPr>
        <p:spPr>
          <a:xfrm>
            <a:off x="5705508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67956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6496FD5D-AF3E-46CA-BDBA-6E46EE926F47}"/>
              </a:ext>
            </a:extLst>
          </p:cNvPr>
          <p:cNvSpPr txBox="1"/>
          <p:nvPr/>
        </p:nvSpPr>
        <p:spPr>
          <a:xfrm>
            <a:off x="4979348" y="3105834"/>
            <a:ext cx="18341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/>
              <a:t>Tool bar</a:t>
            </a:r>
            <a:endParaRPr lang="zh-CN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496902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>
            <a:extLst>
              <a:ext uri="{FF2B5EF4-FFF2-40B4-BE49-F238E27FC236}">
                <a16:creationId xmlns:a16="http://schemas.microsoft.com/office/drawing/2014/main" id="{217B35C5-F83B-4220-BA47-221E9C909B09}"/>
              </a:ext>
            </a:extLst>
          </p:cNvPr>
          <p:cNvSpPr txBox="1"/>
          <p:nvPr/>
        </p:nvSpPr>
        <p:spPr>
          <a:xfrm>
            <a:off x="5705508" y="3244334"/>
            <a:ext cx="780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[</a:t>
            </a:r>
            <a:r>
              <a:rPr lang="zh-CN" altLang="en-US" dirty="0"/>
              <a:t>演示</a:t>
            </a:r>
            <a:r>
              <a:rPr lang="en-US" altLang="zh-CN" dirty="0"/>
              <a:t>]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1656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7BC20CE-904C-4E53-A9BD-8D676FCD4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04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>
            <a:extLst>
              <a:ext uri="{FF2B5EF4-FFF2-40B4-BE49-F238E27FC236}">
                <a16:creationId xmlns:a16="http://schemas.microsoft.com/office/drawing/2014/main" id="{D7BC20CE-904C-4E53-A9BD-8D676FCD48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8993" y="2867024"/>
            <a:ext cx="5434013" cy="9660468"/>
          </a:xfrm>
          <a:prstGeom prst="rect">
            <a:avLst/>
          </a:prstGeom>
        </p:spPr>
      </p:pic>
      <p:sp>
        <p:nvSpPr>
          <p:cNvPr id="2" name="矩形 1">
            <a:extLst>
              <a:ext uri="{FF2B5EF4-FFF2-40B4-BE49-F238E27FC236}">
                <a16:creationId xmlns:a16="http://schemas.microsoft.com/office/drawing/2014/main" id="{C6F1F10A-D0CC-421B-A9A1-8887E1C691F1}"/>
              </a:ext>
            </a:extLst>
          </p:cNvPr>
          <p:cNvSpPr/>
          <p:nvPr/>
        </p:nvSpPr>
        <p:spPr>
          <a:xfrm>
            <a:off x="3378993" y="3695700"/>
            <a:ext cx="5434013" cy="31623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478227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E6FF8CFE-ACBB-4D7E-9E6D-E659B1EC2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506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3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E6FF8CFE-ACBB-4D7E-9E6D-E659B1EC2B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1409" y="2848708"/>
            <a:ext cx="5469182" cy="9722990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E4BE22A6-6A48-4203-8393-ECABEAC79EF6}"/>
              </a:ext>
            </a:extLst>
          </p:cNvPr>
          <p:cNvSpPr/>
          <p:nvPr/>
        </p:nvSpPr>
        <p:spPr>
          <a:xfrm>
            <a:off x="3378993" y="3695700"/>
            <a:ext cx="5434013" cy="31623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869935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BD765AF-E16A-442B-B424-3D1AB74D4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7187" y="0"/>
            <a:ext cx="385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1151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BD765AF-E16A-442B-B424-3D1AB74D4D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451" y="2790092"/>
            <a:ext cx="5421555" cy="9638321"/>
          </a:xfrm>
          <a:prstGeom prst="rect">
            <a:avLst/>
          </a:prstGeom>
        </p:spPr>
      </p:pic>
      <p:sp>
        <p:nvSpPr>
          <p:cNvPr id="4" name="矩形 3">
            <a:extLst>
              <a:ext uri="{FF2B5EF4-FFF2-40B4-BE49-F238E27FC236}">
                <a16:creationId xmlns:a16="http://schemas.microsoft.com/office/drawing/2014/main" id="{9F41C689-D511-4EBF-BC50-06E6E41B0D22}"/>
              </a:ext>
            </a:extLst>
          </p:cNvPr>
          <p:cNvSpPr/>
          <p:nvPr/>
        </p:nvSpPr>
        <p:spPr>
          <a:xfrm>
            <a:off x="3378993" y="3836377"/>
            <a:ext cx="5434013" cy="3162300"/>
          </a:xfrm>
          <a:prstGeom prst="rect">
            <a:avLst/>
          </a:pr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3998830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>
            <a:extLst>
              <a:ext uri="{FF2B5EF4-FFF2-40B4-BE49-F238E27FC236}">
                <a16:creationId xmlns:a16="http://schemas.microsoft.com/office/drawing/2014/main" id="{5ACAEF92-48BC-4BFC-97DC-F1790191103D}"/>
              </a:ext>
            </a:extLst>
          </p:cNvPr>
          <p:cNvSpPr txBox="1"/>
          <p:nvPr/>
        </p:nvSpPr>
        <p:spPr>
          <a:xfrm>
            <a:off x="5662246" y="2508738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标题</a:t>
            </a:r>
            <a:endParaRPr lang="en-US" altLang="zh-CN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46A44007-B3C7-4DE3-9E27-11B2BD46B479}"/>
              </a:ext>
            </a:extLst>
          </p:cNvPr>
          <p:cNvSpPr txBox="1"/>
          <p:nvPr/>
        </p:nvSpPr>
        <p:spPr>
          <a:xfrm>
            <a:off x="5662246" y="2878070"/>
            <a:ext cx="691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Logo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E929C089-E1D8-48AB-98BF-5BA6EC89E4E6}"/>
              </a:ext>
            </a:extLst>
          </p:cNvPr>
          <p:cNvSpPr txBox="1"/>
          <p:nvPr/>
        </p:nvSpPr>
        <p:spPr>
          <a:xfrm>
            <a:off x="5662246" y="3247402"/>
            <a:ext cx="821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Action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F5F372AD-9183-4C8F-92F8-6D252295647C}"/>
              </a:ext>
            </a:extLst>
          </p:cNvPr>
          <p:cNvSpPr txBox="1"/>
          <p:nvPr/>
        </p:nvSpPr>
        <p:spPr>
          <a:xfrm>
            <a:off x="5662246" y="3616734"/>
            <a:ext cx="7569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/>
              <a:t>Menu</a:t>
            </a: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E5E2FA5E-6842-41C7-8E1E-1890899FA4B2}"/>
              </a:ext>
            </a:extLst>
          </p:cNvPr>
          <p:cNvSpPr txBox="1"/>
          <p:nvPr/>
        </p:nvSpPr>
        <p:spPr>
          <a:xfrm>
            <a:off x="5662246" y="3986066"/>
            <a:ext cx="646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导航</a:t>
            </a: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0972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7568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28</Words>
  <Application>Microsoft Office PowerPoint</Application>
  <PresentationFormat>宽屏</PresentationFormat>
  <Paragraphs>17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2" baseType="lpstr">
      <vt:lpstr>等线</vt:lpstr>
      <vt:lpstr>等线 Light</vt:lpstr>
      <vt:lpstr>Arial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4</cp:revision>
  <dcterms:created xsi:type="dcterms:W3CDTF">2025-11-06T02:12:25Z</dcterms:created>
  <dcterms:modified xsi:type="dcterms:W3CDTF">2025-11-06T03:02:48Z</dcterms:modified>
</cp:coreProperties>
</file>